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9" r:id="rId4"/>
    <p:sldId id="261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3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69CE-7DD5-D9CD-41BB-43B4B556C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9FBA7-6478-2752-2CCA-45764B21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E564-69EC-31AC-EBEF-E96340217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960F8-ED0E-954B-A058-663CBC6A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C1D6B-DF73-2BF7-1A81-3993964B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01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FB181-8D94-0374-562A-55619A3B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A3EC5-19C5-A567-EBA9-CF76E272C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236FB-4BC1-4A43-ED8C-DCC83FE7E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BBA37-F401-18A7-872E-E1D17026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A9B50-60EA-8182-DCF3-233A4AD45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621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DFBFCE-8895-9E54-85C8-6B4538570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81DBF-8CED-80D4-8FED-F2C381A60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A74D1-2709-955D-6A61-06ECBC9E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2BFA4-EF02-CB2F-619D-79EE969E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D784-7D87-8B8F-1668-FB8764D1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8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F259-24E9-73EA-A412-F2D65A3A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8939-8F69-7CA8-8CA3-F945943A4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F7933-7C4F-C600-8A51-B75C9CFF8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9A10F-3FF3-526F-8931-AC989A0B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D29B7-C2ED-9C7C-78F1-EE61785E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139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90F6-1CF1-BCAF-DBDB-A7BF67DC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35F87-61A3-B237-E343-A3D10869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97969-4075-A1BB-42EC-F495A81B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3C262-B8BD-DB2A-40B3-91F1C6F8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C6870-84E0-2F15-4D1B-FEF517E2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43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762B-D681-0866-AF85-5348799B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6714-78FA-EAAE-5C88-6EEC23FAD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A9B8-83C9-768F-237B-50AC88361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0975D-6165-A50E-C8B1-0F19F666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FDA7D-863F-BD82-5B5A-33441857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FB08F-0366-64B8-589E-C1EA5A6E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32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C849-A509-3A67-4BFB-E0789DCA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10A15-92F4-1AD8-F6AC-BD3EBF4AE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2AB0C-8D27-51CE-7DAE-2E2A6021F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FBEB7-94A8-8E09-2F08-FF0651CFA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E7135-788C-F38A-E5E5-0DB0FDA60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33E2B-FAFC-C6ED-21E7-34391DAF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6C27F-B0DF-54C9-0624-BA14DF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B26C01-0196-FF61-69DD-2CE6C1B3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52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38B1-10DB-755D-B19A-5374DB2C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FDF18-CB9B-32DC-B4C3-34C06C38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195E6-C287-BE48-2F8B-02A62E99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20E84-CA25-50C2-B554-B1F91932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13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D3057-7944-CEB5-E926-29C5420F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CFA24-074B-8DBE-E47A-4F738B051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3D43-A57F-0738-6989-B0CF3AFA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26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3A6B-CB71-4143-5F0B-D2F79A2C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4A36-AFB0-19C1-329D-D19A10C5D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D49DD-2106-2ADF-8A2A-C26CCB329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24E7B-9D14-AB8A-24D4-43C7390E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8A11C-B4C4-E596-621E-6923BFD7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0B296-37F9-4512-3805-1C4DD5AB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02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D735-A779-BF4E-95FB-6578430C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2D0378-D51E-F1F3-42A2-1F636300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B35C6-7750-6483-B666-3D3258AAD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E7817-6B27-558C-19A9-490C1FC7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23437-883C-63AD-4FE5-FA5389A2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77A85-0A79-AE5F-D642-B4489222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2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12E06-6C05-CA8F-2BDB-DFBB47AC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1F00C-6900-4594-43C2-4F331F8C0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B5AD4-9002-F6AC-3E90-637B8F6F3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C6CDF-57F5-4765-BA57-4C3015A9E743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33386-D6C5-6725-7FB7-CF92D85A9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1D8DC-2F7A-82EC-A641-6CD3A65AC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9FA56-1012-4D13-ACB4-6137399903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26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190382" y="1715976"/>
            <a:ext cx="6721208" cy="403187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endParaRPr lang="en-GB" sz="28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GB" sz="6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Welcome our </a:t>
            </a:r>
          </a:p>
          <a:p>
            <a:pPr algn="ctr"/>
            <a:r>
              <a:rPr lang="en-GB" sz="6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“All Souls” Service</a:t>
            </a:r>
          </a:p>
          <a:p>
            <a:pPr algn="ctr"/>
            <a:r>
              <a:rPr lang="en-GB" sz="4400" dirty="0"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Remembering those </a:t>
            </a:r>
          </a:p>
          <a:p>
            <a:pPr algn="ctr"/>
            <a:r>
              <a:rPr lang="en-GB" sz="4400" dirty="0"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who have died</a:t>
            </a:r>
          </a:p>
          <a:p>
            <a:pPr algn="ctr"/>
            <a:endParaRPr lang="en-GB" sz="20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6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619929" y="239484"/>
            <a:ext cx="10763931" cy="6211252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You are here and now.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Help us to know tonight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that those from whom we are separated 	in death –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by its long silence,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i</a:t>
            </a: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ts aching absence –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are each of them, alive in your presence.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8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619929" y="239484"/>
            <a:ext cx="10763931" cy="6313844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that beyond our horizons,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beyond our boundaries,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beyond our understanding,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they are held in your embrace,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through Jesus Christ our Lord.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solidFill>
                  <a:srgbClr val="FF0000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All:</a:t>
            </a:r>
            <a:r>
              <a:rPr lang="en-GB" sz="4400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lang="en-GB" sz="4400" b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Amen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3200" i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(</a:t>
            </a:r>
            <a:r>
              <a:rPr lang="en-GB" sz="3200" i="1" dirty="0" err="1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ByJan</a:t>
            </a:r>
            <a:r>
              <a:rPr lang="en-GB" sz="3200" i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</a:t>
            </a:r>
            <a:r>
              <a:rPr lang="en-GB" sz="3200" i="1" dirty="0" err="1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Sutch</a:t>
            </a:r>
            <a:r>
              <a:rPr lang="en-GB" sz="3200" i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Pickard)</a:t>
            </a:r>
            <a:endParaRPr lang="en-GB" sz="32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0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4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215549" y="1525882"/>
            <a:ext cx="6721208" cy="3806235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endParaRPr lang="en-GB" sz="28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lang="en-GB" sz="5400" b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Bible Reading </a:t>
            </a:r>
            <a:endParaRPr lang="en-GB" sz="54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400" b="1" dirty="0">
                <a:solidFill>
                  <a:srgbClr val="FF0000"/>
                </a:solidFill>
                <a:effectLst/>
                <a:latin typeface="Dreaming Outloud Pro" panose="03050502040302030504" pitchFamily="66" charset="0"/>
                <a:ea typeface="Times New Roman" panose="02020603050405020304" pitchFamily="18" charset="0"/>
                <a:cs typeface="Dreaming Outloud Pro" panose="03050502040302030504" pitchFamily="66" charset="0"/>
              </a:rPr>
              <a:t>	1 Peter 1.3-9</a:t>
            </a:r>
            <a:endParaRPr lang="en-GB" sz="5400" dirty="0">
              <a:solidFill>
                <a:srgbClr val="FF0000"/>
              </a:solidFill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400" b="1" dirty="0">
                <a:effectLst/>
                <a:latin typeface="Dreaming Outloud Pro" panose="03050502040302030504" pitchFamily="66" charset="0"/>
                <a:ea typeface="Times New Roman" panose="02020603050405020304" pitchFamily="18" charset="0"/>
                <a:cs typeface="Dreaming Outloud Pro" panose="03050502040302030504" pitchFamily="66" charset="0"/>
              </a:rPr>
              <a:t>	A Living Hope</a:t>
            </a:r>
            <a:endParaRPr lang="en-GB" sz="54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algn="ctr"/>
            <a:endParaRPr lang="en-GB" sz="20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215548" y="1525882"/>
            <a:ext cx="6863050" cy="479798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endParaRPr lang="en-GB" sz="28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b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lang="en-GB" sz="5400" b="1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Bible Reading </a:t>
            </a:r>
            <a:endParaRPr lang="en-GB" sz="54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400" b="1" dirty="0">
                <a:solidFill>
                  <a:srgbClr val="FF0000"/>
                </a:solidFill>
                <a:effectLst/>
                <a:latin typeface="Dreaming Outloud Pro" panose="03050502040302030504" pitchFamily="66" charset="0"/>
                <a:ea typeface="Times New Roman" panose="02020603050405020304" pitchFamily="18" charset="0"/>
                <a:cs typeface="Dreaming Outloud Pro" panose="03050502040302030504" pitchFamily="66" charset="0"/>
              </a:rPr>
              <a:t>	1 Peter 1.3-9</a:t>
            </a:r>
            <a:endParaRPr lang="en-GB" sz="5400" dirty="0">
              <a:solidFill>
                <a:srgbClr val="FF0000"/>
              </a:solidFill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400" b="1" dirty="0">
                <a:effectLst/>
                <a:latin typeface="Dreaming Outloud Pro" panose="03050502040302030504" pitchFamily="66" charset="0"/>
                <a:ea typeface="Times New Roman" panose="02020603050405020304" pitchFamily="18" charset="0"/>
                <a:cs typeface="Dreaming Outloud Pro" panose="03050502040302030504" pitchFamily="66" charset="0"/>
              </a:rPr>
              <a:t>	A Living Hope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(</a:t>
            </a:r>
            <a:r>
              <a:rPr lang="en-GB" sz="4400" b="1" i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Read by David </a:t>
            </a:r>
            <a:r>
              <a:rPr lang="en-GB" sz="4400" b="1" i="1" dirty="0" err="1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Suchet</a:t>
            </a:r>
            <a:r>
              <a:rPr lang="en-GB" sz="4400" b="1" i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)    </a:t>
            </a:r>
            <a:endParaRPr lang="en-GB" sz="4400" i="1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algn="ctr"/>
            <a:endParaRPr lang="en-GB" sz="20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pic>
        <p:nvPicPr>
          <p:cNvPr id="2" name="1152 1 Peter 1">
            <a:hlinkClick r:id="" action="ppaction://media"/>
            <a:extLst>
              <a:ext uri="{FF2B5EF4-FFF2-40B4-BE49-F238E27FC236}">
                <a16:creationId xmlns:a16="http://schemas.microsoft.com/office/drawing/2014/main" id="{CEE71586-DBCB-E26C-1980-954AF73BB3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121" end="1505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4125" y="42986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852234" y="1486418"/>
            <a:ext cx="7559336" cy="433965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We remain seated to 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Go Silent Friend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0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332115" y="240627"/>
            <a:ext cx="11504751" cy="637674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Go, silent friend,</a:t>
            </a:r>
            <a:b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your life has found its ending:</a:t>
            </a:r>
            <a:b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To dust returns your weary mortal frame.</a:t>
            </a:r>
            <a:b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God, who before birth called you into being,</a:t>
            </a:r>
            <a:b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Now calls you hence, 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his accent still the same</a:t>
            </a:r>
          </a:p>
          <a:p>
            <a:pPr>
              <a:lnSpc>
                <a:spcPct val="150000"/>
              </a:lnSpc>
            </a:pPr>
            <a:endParaRPr lang="en-GB" sz="9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181599" y="277497"/>
            <a:ext cx="12008877" cy="610167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      </a:t>
            </a: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Go, silent friend,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   your life in Christ is buried;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   For you He lived and died and rose again.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  Close by His side 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  your promised place is waiting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   Where, fully known, you shall with God remain.</a:t>
            </a:r>
            <a:endParaRPr lang="en-GB" sz="9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348893" y="277497"/>
            <a:ext cx="11261469" cy="610167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Go, silent friend,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forgive us if we grieved you;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Safe now in heaven, kindly say our name.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Your life has touched us, 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that is why we mourn you;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Our lives without you cannot be the same.</a:t>
            </a:r>
            <a:endParaRPr lang="en-GB" sz="9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340504" y="277497"/>
            <a:ext cx="11538307" cy="610167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Go, silent friend,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we do not grudge your glory;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Sing, sing with joy deep praises to your Lord.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You, who believed that Christ 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would come back for you,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rgbClr val="00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Now celebrate that Jesus keeps his word.</a:t>
            </a:r>
            <a:endParaRPr lang="en-GB" sz="9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215549" y="1525882"/>
            <a:ext cx="6721208" cy="3806235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Bible Reading 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reaming Outloud Pro" panose="03050502040302030504" pitchFamily="66" charset="0"/>
                <a:ea typeface="Times New Roman" panose="02020603050405020304" pitchFamily="18" charset="0"/>
                <a:cs typeface="Dreaming Outloud Pro" panose="03050502040302030504" pitchFamily="66" charset="0"/>
              </a:rPr>
              <a:t>	John 6.37-40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Times New Roman" panose="02020603050405020304" pitchFamily="18" charset="0"/>
                <a:cs typeface="Dreaming Outloud Pro" panose="03050502040302030504" pitchFamily="66" charset="0"/>
              </a:rPr>
              <a:t>	Raised Up by God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6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324606" y="2269650"/>
            <a:ext cx="6721208" cy="175432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endParaRPr lang="en-GB" sz="28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GB" sz="6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Gathering Words</a:t>
            </a:r>
          </a:p>
          <a:p>
            <a:pPr algn="ctr"/>
            <a:endParaRPr lang="en-GB" sz="20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4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492385" y="2222169"/>
            <a:ext cx="6721208" cy="281070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Autumn Leaves </a:t>
            </a: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kumimoji="0" lang="en-GB" sz="5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Reflection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7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156824" y="1806568"/>
            <a:ext cx="8566015" cy="3494675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prstClr val="black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 </a:t>
            </a: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Act of Remembrance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rgbClr val="FF0000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</a:t>
            </a:r>
            <a:r>
              <a:rPr lang="en-GB" sz="5400" dirty="0">
                <a:solidFill>
                  <a:srgbClr val="FF0000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We place our leaves on the  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5400" dirty="0">
                <a:solidFill>
                  <a:srgbClr val="FF0000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Sanctuary &amp; candles are lit.</a:t>
            </a: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9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628318" y="301444"/>
            <a:ext cx="11049157" cy="600985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God of grace and glory,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we come to remember with thankfulness 	those we have known and loved,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who have died.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solidFill>
                  <a:prstClr val="black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R</a:t>
            </a:r>
            <a:r>
              <a:rPr kumimoji="0" lang="en-GB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epresented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by our presence here,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solidFill>
                  <a:prstClr val="black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in autumn leaves and in flickering light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we name them aloud before You.</a:t>
            </a:r>
          </a:p>
        </p:txBody>
      </p:sp>
    </p:spTree>
    <p:extLst>
      <p:ext uri="{BB962C8B-B14F-4D97-AF65-F5344CB8AC3E}">
        <p14:creationId xmlns:p14="http://schemas.microsoft.com/office/powerpoint/2010/main" val="13431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02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215547" y="2422966"/>
            <a:ext cx="8566015" cy="194309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</a:t>
            </a: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Prayers of Thanksgiving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6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796097" y="468331"/>
            <a:ext cx="10126369" cy="6144374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</a:t>
            </a: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The Lord’s Prayer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rgbClr val="FF0000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</a:t>
            </a: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Our Father, who art in heaven,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hallowed be thy name;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thy kingdom come;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thy will be done;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on earth as it is in heaven.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796097" y="468331"/>
            <a:ext cx="10126369" cy="5712461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Give us this day our daily bread.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And forgive us our trespasses,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as we forgive those who trespass 	against us.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And lead us not into temptation;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but deliver us from evil.</a:t>
            </a:r>
            <a:endParaRPr kumimoji="0" lang="en-GB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4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947099" y="1449843"/>
            <a:ext cx="10126369" cy="416088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For thine is the kingdom,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the power and the glory,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for ever and ever.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Amen.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358160" y="1802181"/>
            <a:ext cx="6242266" cy="194309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</a:t>
            </a:r>
            <a:r>
              <a:rPr lang="en-GB" sz="60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Closing Words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400105" y="1886071"/>
            <a:ext cx="5512423" cy="194309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 </a:t>
            </a:r>
            <a:r>
              <a:rPr lang="en-GB" sz="60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Final Blessing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9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852234" y="1486418"/>
            <a:ext cx="7559336" cy="4339650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endParaRPr lang="en-GB" sz="20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endParaRPr lang="en-GB" sz="20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GB" sz="4400" dirty="0">
                <a:solidFill>
                  <a:srgbClr val="FF0000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We stand to sing</a:t>
            </a:r>
          </a:p>
          <a:p>
            <a:pPr algn="ctr"/>
            <a:endParaRPr lang="en-GB" sz="44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Immortal Invisible</a:t>
            </a:r>
          </a:p>
          <a:p>
            <a:endParaRPr lang="en-GB" sz="44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endParaRPr lang="en-GB" sz="44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400105" y="1886071"/>
            <a:ext cx="9237135" cy="2770182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 </a:t>
            </a:r>
            <a:r>
              <a:rPr lang="en-GB" sz="4400" b="1" dirty="0">
                <a:solidFill>
                  <a:srgbClr val="FF0000"/>
                </a:solidFill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We stand to sing</a:t>
            </a:r>
            <a:endParaRPr lang="en-GB" sz="4400" b="1" dirty="0"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Lord of All Hopefulness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7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587230" y="350886"/>
            <a:ext cx="11039911" cy="581505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Lord of all hopefulness, Lord of all joy,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Whose trust, ever child-like,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no cares can destroy,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Be there at our waking, and give us, we pray,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Your bliss in our hearts, Lord,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at the break of the day.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4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587230" y="350886"/>
            <a:ext cx="11232858" cy="581505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Lord of all eagerness, Lord of all faith,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Whose strong hands were skilled at the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plane and the lathe,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Be there at our labours, and give us, we pray,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Your strength in our hearts, Lord,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at the noon of the day.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22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587230" y="350886"/>
            <a:ext cx="11232858" cy="581505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Lord of all kindliness, Lord of all grace,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Your hands swift to welcome,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your arms to embrace,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Be there at our homing, and give us, we pray,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Your love in our hearts, Lord,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at the eve of the day.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9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587230" y="350886"/>
            <a:ext cx="11232858" cy="581505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Lord of all gentleness, Lord of all calm,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Whose voice is contentment,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whose presence is balm,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Be there at our sleeping, and give us, we pray,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Your peace in our hearts, Lord,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en-GB" sz="4400" b="1" dirty="0"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  at the end of the day.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en-GB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ea typeface="+mn-ea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9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11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332116" y="240627"/>
            <a:ext cx="10313513" cy="637674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Immortal, invisible, God only wise,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In light inaccessible hid from our eyes,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Most blessed, most glorious, </a:t>
            </a:r>
          </a:p>
          <a:p>
            <a:pPr>
              <a:lnSpc>
                <a:spcPct val="150000"/>
              </a:lnSpc>
            </a:pP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	the Ancient of Days,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Almighty, victorious, </a:t>
            </a:r>
          </a:p>
          <a:p>
            <a:pPr>
              <a:lnSpc>
                <a:spcPct val="150000"/>
              </a:lnSpc>
            </a:pP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	Thy great name we praise.</a:t>
            </a:r>
          </a:p>
          <a:p>
            <a:pPr>
              <a:lnSpc>
                <a:spcPct val="150000"/>
              </a:lnSpc>
            </a:pPr>
            <a:endParaRPr lang="en-GB" sz="9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159067" y="129379"/>
            <a:ext cx="11873866" cy="6397905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 err="1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Unresting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, unhasting, and silent as light,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Nor wanting, nor wasting, </a:t>
            </a:r>
          </a:p>
          <a:p>
            <a:pPr>
              <a:lnSpc>
                <a:spcPct val="150000"/>
              </a:lnSpc>
            </a:pP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	Thou </a:t>
            </a:r>
            <a:r>
              <a:rPr lang="en-GB" sz="4400" b="0" i="0" dirty="0" err="1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rulest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 in might;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Thy justice like mountains high soaring above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Thy clouds which are fountains </a:t>
            </a:r>
          </a:p>
          <a:p>
            <a:pPr>
              <a:lnSpc>
                <a:spcPct val="150000"/>
              </a:lnSpc>
            </a:pP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	of goodness and love.</a:t>
            </a:r>
          </a:p>
          <a:p>
            <a:pPr>
              <a:lnSpc>
                <a:spcPct val="150000"/>
              </a:lnSpc>
            </a:pPr>
            <a:endParaRPr lang="en-GB" sz="10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7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327171" y="129379"/>
            <a:ext cx="11417416" cy="6397905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To all life Thou </a:t>
            </a:r>
            <a:r>
              <a:rPr lang="en-GB" sz="4400" b="0" i="0" dirty="0" err="1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givest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solidFill>
                  <a:srgbClr val="333333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to both great and small;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In all life Thou </a:t>
            </a:r>
            <a:r>
              <a:rPr lang="en-GB" sz="4400" b="0" i="0" dirty="0" err="1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livest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, the true life of all;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We blossom and flourish as leaves on a tree,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And wither and perish,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solidFill>
                  <a:srgbClr val="333333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but nought </a:t>
            </a:r>
            <a:r>
              <a:rPr lang="en-GB" sz="4400" b="0" i="0" dirty="0" err="1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changeth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 Thee.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78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r="5258" b="7619"/>
          <a:stretch/>
        </p:blipFill>
        <p:spPr>
          <a:xfrm>
            <a:off x="0" y="-201336"/>
            <a:ext cx="12192000" cy="705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85E65D-85CB-A0BF-6859-D87892BE5810}"/>
              </a:ext>
            </a:extLst>
          </p:cNvPr>
          <p:cNvSpPr txBox="1"/>
          <p:nvPr/>
        </p:nvSpPr>
        <p:spPr>
          <a:xfrm>
            <a:off x="176168" y="785328"/>
            <a:ext cx="11576807" cy="5086008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reaming Outloud Pro" panose="03050502040302030504" pitchFamily="66" charset="0"/>
                <a:ea typeface="+mn-ea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Great Father of Glory, pure Father of Light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Thine angels adore Thee,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solidFill>
                  <a:srgbClr val="333333"/>
                </a:solidFill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all veiling their sight;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All laud we would render, O help us to see:</a:t>
            </a:r>
            <a:b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</a:br>
            <a:r>
              <a:rPr lang="en-GB" sz="44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	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’Tis only the splendour of light </a:t>
            </a:r>
            <a:r>
              <a:rPr lang="en-GB" sz="4400" b="0" i="0" dirty="0" err="1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hideth</a:t>
            </a:r>
            <a:r>
              <a:rPr lang="en-GB" sz="4400" b="0" i="0" dirty="0">
                <a:solidFill>
                  <a:srgbClr val="333333"/>
                </a:solidFill>
                <a:effectLst/>
                <a:latin typeface="Dreaming Outloud Pro" panose="03050502040302030504" pitchFamily="66" charset="0"/>
                <a:cs typeface="Dreaming Outloud Pro" panose="03050502040302030504" pitchFamily="66" charset="0"/>
              </a:rPr>
              <a:t> Thee.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95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1324606" y="2269650"/>
            <a:ext cx="6721208" cy="1754326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endParaRPr lang="en-GB" sz="2800" dirty="0"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  <a:p>
            <a:pPr algn="ctr"/>
            <a:r>
              <a:rPr lang="en-GB" sz="6000" dirty="0">
                <a:latin typeface="Dreaming Outloud Pro" panose="03050502040302030504" pitchFamily="66" charset="0"/>
                <a:cs typeface="Dreaming Outloud Pro" panose="03050502040302030504" pitchFamily="66" charset="0"/>
              </a:rPr>
              <a:t>Prayer of Approach</a:t>
            </a:r>
          </a:p>
          <a:p>
            <a:pPr algn="ctr"/>
            <a:endParaRPr lang="en-GB" sz="2000" dirty="0">
              <a:solidFill>
                <a:srgbClr val="FF0000"/>
              </a:solidFill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FE018-4B62-5587-8EFA-D0F7AE9D2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8" b="7619"/>
          <a:stretch/>
        </p:blipFill>
        <p:spPr>
          <a:xfrm>
            <a:off x="0" y="-167780"/>
            <a:ext cx="12188953" cy="7025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DA2F2A-9B22-FA80-A754-137D8C49E910}"/>
              </a:ext>
            </a:extLst>
          </p:cNvPr>
          <p:cNvSpPr txBox="1"/>
          <p:nvPr/>
        </p:nvSpPr>
        <p:spPr>
          <a:xfrm>
            <a:off x="619929" y="116886"/>
            <a:ext cx="10763931" cy="6112443"/>
          </a:xfrm>
          <a:prstGeom prst="rect">
            <a:avLst/>
          </a:prstGeom>
          <a:solidFill>
            <a:schemeClr val="bg2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400" dirty="0">
              <a:effectLst/>
              <a:latin typeface="Dreaming Outloud Pro" panose="03050502040302030504" pitchFamily="66" charset="0"/>
              <a:ea typeface="Calibri" panose="020F0502020204030204" pitchFamily="34" charset="0"/>
              <a:cs typeface="Dreaming Outloud Pro" panose="03050502040302030504" pitchFamily="66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God of all creation,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who is not contained by our limitations,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nor our definitions –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Light from beyond the galaxies,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Sea without a farther shore –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You are present in every place,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4400" dirty="0">
                <a:effectLst/>
                <a:latin typeface="Dreaming Outloud Pro" panose="03050502040302030504" pitchFamily="66" charset="0"/>
                <a:ea typeface="Calibri" panose="020F0502020204030204" pitchFamily="34" charset="0"/>
                <a:cs typeface="Dreaming Outloud Pro" panose="03050502040302030504" pitchFamily="66" charset="0"/>
              </a:rPr>
              <a:t>	in every moment in history.</a:t>
            </a:r>
          </a:p>
        </p:txBody>
      </p:sp>
    </p:spTree>
    <p:extLst>
      <p:ext uri="{BB962C8B-B14F-4D97-AF65-F5344CB8AC3E}">
        <p14:creationId xmlns:p14="http://schemas.microsoft.com/office/powerpoint/2010/main" val="39446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1016</Words>
  <Application>Microsoft Office PowerPoint</Application>
  <PresentationFormat>Widescreen</PresentationFormat>
  <Paragraphs>154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Dreaming Outloud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Gill Hitchen</dc:creator>
  <cp:lastModifiedBy>Gill Hitchen</cp:lastModifiedBy>
  <cp:revision>15</cp:revision>
  <dcterms:created xsi:type="dcterms:W3CDTF">2022-10-30T17:47:46Z</dcterms:created>
  <dcterms:modified xsi:type="dcterms:W3CDTF">2022-10-31T01:46:06Z</dcterms:modified>
</cp:coreProperties>
</file>